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83E1-A2CD-46B1-89A8-890014DFEECB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88FC-9996-4C74-816A-19EE25B3C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88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83E1-A2CD-46B1-89A8-890014DFEECB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88FC-9996-4C74-816A-19EE25B3C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25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83E1-A2CD-46B1-89A8-890014DFEECB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88FC-9996-4C74-816A-19EE25B3C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09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83E1-A2CD-46B1-89A8-890014DFEECB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88FC-9996-4C74-816A-19EE25B3C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0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83E1-A2CD-46B1-89A8-890014DFEECB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88FC-9996-4C74-816A-19EE25B3C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03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83E1-A2CD-46B1-89A8-890014DFEECB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88FC-9996-4C74-816A-19EE25B3C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59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83E1-A2CD-46B1-89A8-890014DFEECB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88FC-9996-4C74-816A-19EE25B3C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7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83E1-A2CD-46B1-89A8-890014DFEECB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88FC-9996-4C74-816A-19EE25B3C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565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83E1-A2CD-46B1-89A8-890014DFEECB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88FC-9996-4C74-816A-19EE25B3C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83E1-A2CD-46B1-89A8-890014DFEECB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88FC-9996-4C74-816A-19EE25B3C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40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83E1-A2CD-46B1-89A8-890014DFEECB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88FC-9996-4C74-816A-19EE25B3C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83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383E1-A2CD-46B1-89A8-890014DFEECB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A88FC-9996-4C74-816A-19EE25B3C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833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Leadership South Dakota</a:t>
            </a:r>
            <a:br>
              <a:rPr lang="en-US" b="1" dirty="0"/>
            </a:br>
            <a:br>
              <a:rPr lang="en-US" dirty="0"/>
            </a:br>
            <a:r>
              <a:rPr lang="en-US" i="1" dirty="0"/>
              <a:t>Minute to Win it Competition</a:t>
            </a:r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7" y="4264819"/>
            <a:ext cx="5159787" cy="1285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207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Lets Have Some Fun!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split into 8 teams.  3-4 people per team.</a:t>
            </a:r>
          </a:p>
          <a:p>
            <a:r>
              <a:rPr lang="en-US" dirty="0"/>
              <a:t>Each team will appoint a team leader, and come up with their team name.</a:t>
            </a:r>
          </a:p>
          <a:p>
            <a:r>
              <a:rPr lang="en-US" dirty="0"/>
              <a:t>You will participate in 4 “Minute to Win it” challenges.</a:t>
            </a:r>
          </a:p>
          <a:p>
            <a:r>
              <a:rPr lang="en-US" dirty="0"/>
              <a:t>If you have 4 people on your team, each person will perform 1 challenge.</a:t>
            </a:r>
          </a:p>
          <a:p>
            <a:r>
              <a:rPr lang="en-US" dirty="0"/>
              <a:t>Teams of 3 people will have to have someone perform 2 challenges.</a:t>
            </a:r>
          </a:p>
        </p:txBody>
      </p:sp>
      <p:pic>
        <p:nvPicPr>
          <p:cNvPr id="2050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5997574"/>
            <a:ext cx="2524125" cy="62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66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You Play to Win the Game!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round will be timed.</a:t>
            </a:r>
          </a:p>
          <a:p>
            <a:r>
              <a:rPr lang="en-US" dirty="0"/>
              <a:t>The two teams with the lowest total time will move on to the grand finale.</a:t>
            </a:r>
          </a:p>
          <a:p>
            <a:r>
              <a:rPr lang="en-US" dirty="0"/>
              <a:t>#1- </a:t>
            </a:r>
            <a:r>
              <a:rPr lang="en-US" b="1" dirty="0"/>
              <a:t>Colossal Cup Stacking Contest</a:t>
            </a:r>
            <a:r>
              <a:rPr lang="en-US" dirty="0"/>
              <a:t>, build a pyramid with 36 cups.</a:t>
            </a:r>
          </a:p>
          <a:p>
            <a:r>
              <a:rPr lang="en-US" dirty="0"/>
              <a:t>#2- </a:t>
            </a:r>
            <a:r>
              <a:rPr lang="en-US" b="1" dirty="0"/>
              <a:t>Cookie Face Challenge</a:t>
            </a:r>
            <a:r>
              <a:rPr lang="en-US" dirty="0"/>
              <a:t>, move an Oreo from your forehead to mouth.</a:t>
            </a:r>
          </a:p>
          <a:p>
            <a:r>
              <a:rPr lang="en-US" dirty="0"/>
              <a:t>#3- </a:t>
            </a:r>
            <a:r>
              <a:rPr lang="en-US" b="1" dirty="0"/>
              <a:t>Penny Stack Bonanza</a:t>
            </a:r>
            <a:r>
              <a:rPr lang="en-US" dirty="0"/>
              <a:t>, stack 30 pennies with one hand.</a:t>
            </a:r>
          </a:p>
          <a:p>
            <a:r>
              <a:rPr lang="en-US" dirty="0"/>
              <a:t>#4- </a:t>
            </a:r>
            <a:r>
              <a:rPr lang="en-US" b="1" dirty="0"/>
              <a:t>Straw Sucking Skittle Square Off</a:t>
            </a:r>
            <a:r>
              <a:rPr lang="en-US" dirty="0"/>
              <a:t>, move 20 skittles from one plate to another, with a straw.</a:t>
            </a: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5997574"/>
            <a:ext cx="2524125" cy="62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0197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26257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Questions?</a:t>
            </a: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5997574"/>
            <a:ext cx="2524125" cy="62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767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179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Leadership South Dakota  Minute to Win it Competition</vt:lpstr>
      <vt:lpstr>Lets Have Some Fun!</vt:lpstr>
      <vt:lpstr>You Play to Win the Game!</vt:lpstr>
      <vt:lpstr>Questions?</vt:lpstr>
    </vt:vector>
  </TitlesOfParts>
  <Company>Avera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South Dakota  Minute to Win it Competition</dc:title>
  <dc:creator>Ryan Donovan</dc:creator>
  <cp:lastModifiedBy>Connie Donohue</cp:lastModifiedBy>
  <cp:revision>6</cp:revision>
  <cp:lastPrinted>2020-10-16T02:17:08Z</cp:lastPrinted>
  <dcterms:created xsi:type="dcterms:W3CDTF">2020-10-16T02:02:54Z</dcterms:created>
  <dcterms:modified xsi:type="dcterms:W3CDTF">2020-10-22T18:37:02Z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1151434341</vt:i4>
  </property>
  <property fmtid="{D5CDD505-2E9C-101B-9397-08002B2CF9AE}" pid="3" name="_NewReviewCycle">
    <vt:lpwstr/>
  </property>
  <property fmtid="{D5CDD505-2E9C-101B-9397-08002B2CF9AE}" pid="4" name="_EmailSubject">
    <vt:lpwstr>Leadershp SD Sioux Falls Mgmt Team Presentation</vt:lpwstr>
  </property>
  <property fmtid="{D5CDD505-2E9C-101B-9397-08002B2CF9AE}" pid="5" name="_AuthorEmail">
    <vt:lpwstr>Ryan.Donovan@avera.org</vt:lpwstr>
  </property>
  <property fmtid="{D5CDD505-2E9C-101B-9397-08002B2CF9AE}" pid="6" name="_AuthorEmailDisplayName">
    <vt:lpwstr>Ryan Donovan</vt:lpwstr>
  </property>
</Properties>
</file>